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95" r:id="rId2"/>
    <p:sldId id="596" r:id="rId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УЗАВТО МОТОРС ПАУЭРТРЕЙН»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31354"/>
            <a:ext cx="7470392" cy="616158"/>
          </a:xfrm>
        </p:spPr>
        <p:txBody>
          <a:bodyPr/>
          <a:lstStyle/>
          <a:p>
            <a:pPr algn="ctr"/>
            <a:r>
              <a:rPr lang="ru-RU" sz="1400" dirty="0">
                <a:solidFill>
                  <a:schemeClr val="dk1"/>
                </a:solidFill>
              </a:rPr>
              <a:t>Финансовые показатели за 2020г.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5BF6-5ED5-490F-8798-7391F88EA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60764"/>
            <a:ext cx="5962650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pPr algn="ctr"/>
            <a:r>
              <a:rPr lang="ru-RU" sz="1400">
                <a:solidFill>
                  <a:schemeClr val="dk1"/>
                </a:solidFill>
              </a:rPr>
              <a:t>Финансовые показатели за 2020г.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C696B9-010C-4A19-9450-AA2EEEBD3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595437"/>
            <a:ext cx="85725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9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18156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Финансовые показатели за 2020г.</vt:lpstr>
      <vt:lpstr>Финансовые показатели за 2020г.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279</cp:revision>
  <cp:lastPrinted>2021-01-08T13:21:38Z</cp:lastPrinted>
  <dcterms:created xsi:type="dcterms:W3CDTF">2019-11-29T04:33:31Z</dcterms:created>
  <dcterms:modified xsi:type="dcterms:W3CDTF">2022-03-30T10:22:08Z</dcterms:modified>
</cp:coreProperties>
</file>