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679" r:id="rId2"/>
    <p:sldId id="680" r:id="rId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54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D1203-97F7-43A9-B6C1-F6BAE5A44CBB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96520-BC59-41D8-AF80-67E5971DE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54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35826"/>
          </a:xfrm>
        </p:spPr>
        <p:txBody>
          <a:bodyPr anchor="b">
            <a:noAutofit/>
          </a:bodyPr>
          <a:lstStyle>
            <a:lvl1pPr algn="ctr">
              <a:defRPr sz="4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99812"/>
            <a:ext cx="6858000" cy="757987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432875-DAEE-41B1-9F76-7D8DD3D4B0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5257799"/>
            <a:ext cx="1752600" cy="10252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62D019B-C68C-4C5A-B3EB-00BB6417E0CD}"/>
              </a:ext>
            </a:extLst>
          </p:cNvPr>
          <p:cNvSpPr txBox="1"/>
          <p:nvPr userDrawn="1"/>
        </p:nvSpPr>
        <p:spPr>
          <a:xfrm>
            <a:off x="2175933" y="6548262"/>
            <a:ext cx="47921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spc="600" dirty="0" err="1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www.umpt.uz</a:t>
            </a:r>
            <a:endParaRPr lang="en-US" sz="1100" spc="600" dirty="0">
              <a:solidFill>
                <a:schemeClr val="bg1">
                  <a:lumMod val="65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5992137-1E88-493F-9905-0BC4F8CFA35A}"/>
              </a:ext>
            </a:extLst>
          </p:cNvPr>
          <p:cNvSpPr txBox="1">
            <a:spLocks/>
          </p:cNvSpPr>
          <p:nvPr userDrawn="1"/>
        </p:nvSpPr>
        <p:spPr>
          <a:xfrm>
            <a:off x="276725" y="2931506"/>
            <a:ext cx="8662737" cy="5556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2800" dirty="0">
                <a:latin typeface="Arial" charset="0"/>
                <a:cs typeface="Arial" charset="0"/>
              </a:rPr>
              <a:t>АО «</a:t>
            </a:r>
            <a:r>
              <a:rPr lang="ru-RU" sz="2800" dirty="0">
                <a:solidFill>
                  <a:schemeClr val="tx1"/>
                </a:solidFill>
                <a:latin typeface="Arial" charset="0"/>
                <a:cs typeface="Arial" charset="0"/>
              </a:rPr>
              <a:t>УЗАВТО МОТОРС ПАУЭРТРЕЙН»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36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2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5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660" y="291826"/>
            <a:ext cx="7482824" cy="55568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2594" y="6451271"/>
            <a:ext cx="2057400" cy="365125"/>
          </a:xfrm>
        </p:spPr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A50EBD-B682-400C-9275-85B72BDE44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16" y="291827"/>
            <a:ext cx="949891" cy="5556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1CCBAC3-207F-41DB-9EC2-071D3EB06417}"/>
              </a:ext>
            </a:extLst>
          </p:cNvPr>
          <p:cNvSpPr txBox="1"/>
          <p:nvPr userDrawn="1"/>
        </p:nvSpPr>
        <p:spPr>
          <a:xfrm>
            <a:off x="3467099" y="6511680"/>
            <a:ext cx="20573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UzAuto</a:t>
            </a:r>
            <a:r>
              <a:rPr lang="en-US" sz="1050" dirty="0">
                <a:solidFill>
                  <a:schemeClr val="bg1">
                    <a:lumMod val="65000"/>
                  </a:schemeClr>
                </a:solidFill>
                <a:latin typeface="Lato" charset="0"/>
                <a:ea typeface="Lato" charset="0"/>
                <a:cs typeface="Lato" charset="0"/>
              </a:rPr>
              <a:t> Motors Powertrain</a:t>
            </a:r>
          </a:p>
        </p:txBody>
      </p:sp>
    </p:spTree>
    <p:extLst>
      <p:ext uri="{BB962C8B-B14F-4D97-AF65-F5344CB8AC3E}">
        <p14:creationId xmlns:p14="http://schemas.microsoft.com/office/powerpoint/2010/main" val="214170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4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90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17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7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10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4BD52-9AEB-47A1-BEEE-8060037B3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6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15809-5CFB-419F-A551-5CCFADC5A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092" y="263256"/>
            <a:ext cx="7470392" cy="616158"/>
          </a:xfrm>
        </p:spPr>
        <p:txBody>
          <a:bodyPr/>
          <a:lstStyle/>
          <a:p>
            <a:pPr lvl="0" algn="just">
              <a:lnSpc>
                <a:spcPct val="107000"/>
              </a:lnSpc>
              <a:spcBef>
                <a:spcPts val="0"/>
              </a:spcBef>
              <a:defRPr/>
            </a:pPr>
            <a:r>
              <a:rPr lang="ru-RU" sz="1400" dirty="0"/>
              <a:t>Финансовые показатели за 2022 год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A9831-8116-4B89-92DD-98C805C3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4B8BFA8-6BE0-42CA-873A-5DA5CF521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6999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B95069-D512-4C45-8911-B40AC266D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301" y="939845"/>
            <a:ext cx="7431425" cy="5511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2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A9831-8116-4B89-92DD-98C805C36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BD52-9AEB-47A1-BEEE-8060037B36A9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4B8BFA8-6BE0-42CA-873A-5DA5CF521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76999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A70C9A-6281-446F-A265-BB4E53E76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092" y="263256"/>
            <a:ext cx="7470392" cy="616158"/>
          </a:xfrm>
        </p:spPr>
        <p:txBody>
          <a:bodyPr/>
          <a:lstStyle/>
          <a:p>
            <a:pPr lvl="0" algn="just">
              <a:lnSpc>
                <a:spcPct val="107000"/>
              </a:lnSpc>
              <a:spcBef>
                <a:spcPts val="0"/>
              </a:spcBef>
              <a:defRPr/>
            </a:pPr>
            <a:r>
              <a:rPr lang="ru-RU" sz="1400" dirty="0"/>
              <a:t>Финансовые показатели за 2022 год</a:t>
            </a:r>
            <a:endParaRPr lang="en-US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A5910A-FBCA-41FF-844D-26A05264A7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31" y="1624442"/>
            <a:ext cx="8469935" cy="332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2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18239</TotalTime>
  <Words>12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Office Theme</vt:lpstr>
      <vt:lpstr>Финансовые показатели за 2022 год</vt:lpstr>
      <vt:lpstr>Финансовые показатели за 2022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Emine Kenjakaeva</dc:creator>
  <cp:lastModifiedBy>Alisher T. Alibaev</cp:lastModifiedBy>
  <cp:revision>297</cp:revision>
  <cp:lastPrinted>2021-01-08T13:21:38Z</cp:lastPrinted>
  <dcterms:created xsi:type="dcterms:W3CDTF">2019-11-29T04:33:31Z</dcterms:created>
  <dcterms:modified xsi:type="dcterms:W3CDTF">2023-10-27T12:49:11Z</dcterms:modified>
</cp:coreProperties>
</file>